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CA32-EE6A-498C-9FA3-C64FEF9E683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857BE-C958-48B4-A6AE-5886F356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30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CA32-EE6A-498C-9FA3-C64FEF9E683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857BE-C958-48B4-A6AE-5886F356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90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CA32-EE6A-498C-9FA3-C64FEF9E683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857BE-C958-48B4-A6AE-5886F356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0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CA32-EE6A-498C-9FA3-C64FEF9E683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857BE-C958-48B4-A6AE-5886F356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6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CA32-EE6A-498C-9FA3-C64FEF9E683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857BE-C958-48B4-A6AE-5886F356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15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CA32-EE6A-498C-9FA3-C64FEF9E683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857BE-C958-48B4-A6AE-5886F356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24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CA32-EE6A-498C-9FA3-C64FEF9E683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857BE-C958-48B4-A6AE-5886F356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329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CA32-EE6A-498C-9FA3-C64FEF9E683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857BE-C958-48B4-A6AE-5886F356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CA32-EE6A-498C-9FA3-C64FEF9E683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857BE-C958-48B4-A6AE-5886F356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8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CA32-EE6A-498C-9FA3-C64FEF9E683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857BE-C958-48B4-A6AE-5886F356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18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1CA32-EE6A-498C-9FA3-C64FEF9E683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857BE-C958-48B4-A6AE-5886F356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84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1CA32-EE6A-498C-9FA3-C64FEF9E6833}" type="datetimeFigureOut">
              <a:rPr lang="en-US" smtClean="0"/>
              <a:t>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857BE-C958-48B4-A6AE-5886F3562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387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objets</a:t>
            </a:r>
            <a:r>
              <a:rPr lang="en-US" dirty="0" smtClean="0"/>
              <a:t> </a:t>
            </a:r>
            <a:r>
              <a:rPr lang="en-US" dirty="0" err="1" smtClean="0"/>
              <a:t>indirects</a:t>
            </a:r>
            <a:r>
              <a:rPr lang="en-US" dirty="0" smtClean="0"/>
              <a:t> me, </a:t>
            </a:r>
            <a:r>
              <a:rPr lang="en-US" dirty="0" err="1" smtClean="0"/>
              <a:t>te</a:t>
            </a:r>
            <a:r>
              <a:rPr lang="en-US" dirty="0" smtClean="0"/>
              <a:t>, nous, </a:t>
            </a:r>
            <a:r>
              <a:rPr lang="en-US" dirty="0" err="1" smtClean="0"/>
              <a:t>vous</a:t>
            </a:r>
            <a:r>
              <a:rPr lang="en-US" dirty="0" smtClean="0"/>
              <a:t>, </a:t>
            </a:r>
            <a:r>
              <a:rPr lang="en-US" dirty="0" err="1" smtClean="0"/>
              <a:t>lui</a:t>
            </a:r>
            <a:r>
              <a:rPr lang="en-US" dirty="0" smtClean="0"/>
              <a:t> et </a:t>
            </a:r>
            <a:r>
              <a:rPr lang="en-US" dirty="0" err="1" smtClean="0"/>
              <a:t>leur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Français</a:t>
            </a:r>
            <a:r>
              <a:rPr lang="en-US" dirty="0" smtClean="0"/>
              <a:t> IV </a:t>
            </a:r>
          </a:p>
          <a:p>
            <a:r>
              <a:rPr lang="en-US" dirty="0" err="1" smtClean="0"/>
              <a:t>Étape</a:t>
            </a:r>
            <a:r>
              <a:rPr lang="en-US" dirty="0" smtClean="0"/>
              <a:t>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20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objets</a:t>
            </a:r>
            <a:r>
              <a:rPr lang="en-US" dirty="0" smtClean="0"/>
              <a:t> </a:t>
            </a:r>
            <a:r>
              <a:rPr lang="en-US" dirty="0" err="1" smtClean="0"/>
              <a:t>indirects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 (m’)=me</a:t>
            </a:r>
          </a:p>
          <a:p>
            <a:r>
              <a:rPr lang="en-US" dirty="0" err="1" smtClean="0"/>
              <a:t>te</a:t>
            </a:r>
            <a:r>
              <a:rPr lang="en-US" dirty="0" smtClean="0"/>
              <a:t> (t’)=you</a:t>
            </a:r>
          </a:p>
          <a:p>
            <a:r>
              <a:rPr lang="en-US" dirty="0" smtClean="0"/>
              <a:t>nous=us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=you/plural you</a:t>
            </a:r>
          </a:p>
          <a:p>
            <a:r>
              <a:rPr lang="en-US" dirty="0" err="1" smtClean="0"/>
              <a:t>lui</a:t>
            </a:r>
            <a:r>
              <a:rPr lang="en-US" dirty="0" smtClean="0"/>
              <a:t>=him/her</a:t>
            </a:r>
          </a:p>
          <a:p>
            <a:r>
              <a:rPr lang="en-US" dirty="0" err="1" smtClean="0"/>
              <a:t>leur</a:t>
            </a:r>
            <a:r>
              <a:rPr lang="en-US" dirty="0" smtClean="0"/>
              <a:t>=them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556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remplaçent</a:t>
            </a:r>
            <a:r>
              <a:rPr lang="en-US" dirty="0" smtClean="0"/>
              <a:t> à + </a:t>
            </a:r>
            <a:r>
              <a:rPr lang="en-US" dirty="0" err="1" smtClean="0"/>
              <a:t>personne</a:t>
            </a:r>
            <a:r>
              <a:rPr lang="en-US" dirty="0" smtClean="0"/>
              <a:t>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Ex. Jean lit un </a:t>
            </a:r>
            <a:r>
              <a:rPr lang="en-US" dirty="0" err="1" smtClean="0"/>
              <a:t>livre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4"/>
                </a:solidFill>
              </a:rPr>
              <a:t>à </a:t>
            </a:r>
            <a:r>
              <a:rPr lang="en-US" dirty="0" err="1" smtClean="0">
                <a:solidFill>
                  <a:schemeClr val="accent4"/>
                </a:solidFill>
              </a:rPr>
              <a:t>sa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err="1" smtClean="0">
                <a:solidFill>
                  <a:schemeClr val="accent4"/>
                </a:solidFill>
              </a:rPr>
              <a:t>sœur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Jean </a:t>
            </a:r>
            <a:r>
              <a:rPr lang="en-US" dirty="0" err="1" smtClean="0">
                <a:solidFill>
                  <a:schemeClr val="accent4"/>
                </a:solidFill>
              </a:rPr>
              <a:t>lui</a:t>
            </a:r>
            <a:r>
              <a:rPr lang="en-US" dirty="0" smtClean="0"/>
              <a:t> lit un </a:t>
            </a:r>
            <a:r>
              <a:rPr lang="en-US" dirty="0" err="1" smtClean="0"/>
              <a:t>livre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Ex. Charles a </a:t>
            </a:r>
            <a:r>
              <a:rPr lang="en-US" dirty="0" err="1" smtClean="0"/>
              <a:t>donné</a:t>
            </a:r>
            <a:r>
              <a:rPr lang="en-US" dirty="0" smtClean="0"/>
              <a:t> un </a:t>
            </a:r>
            <a:r>
              <a:rPr lang="en-US" dirty="0" err="1" smtClean="0"/>
              <a:t>cadeau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4"/>
                </a:solidFill>
              </a:rPr>
              <a:t>à </a:t>
            </a:r>
            <a:r>
              <a:rPr lang="en-US" dirty="0" err="1" smtClean="0">
                <a:solidFill>
                  <a:schemeClr val="accent4"/>
                </a:solidFill>
              </a:rPr>
              <a:t>moi</a:t>
            </a:r>
            <a:r>
              <a:rPr lang="en-US" dirty="0" smtClean="0"/>
              <a:t>.</a:t>
            </a:r>
          </a:p>
          <a:p>
            <a:r>
              <a:rPr lang="en-US" dirty="0" smtClean="0"/>
              <a:t>Charles </a:t>
            </a:r>
            <a:r>
              <a:rPr lang="en-US" dirty="0" err="1" smtClean="0">
                <a:solidFill>
                  <a:schemeClr val="accent4"/>
                </a:solidFill>
              </a:rPr>
              <a:t>m</a:t>
            </a:r>
            <a:r>
              <a:rPr lang="en-US" dirty="0" err="1" smtClean="0"/>
              <a:t>’a</a:t>
            </a:r>
            <a:r>
              <a:rPr lang="en-US" dirty="0" smtClean="0"/>
              <a:t> </a:t>
            </a:r>
            <a:r>
              <a:rPr lang="en-US" dirty="0" err="1" smtClean="0"/>
              <a:t>donné</a:t>
            </a:r>
            <a:r>
              <a:rPr lang="en-US" dirty="0" smtClean="0"/>
              <a:t> un </a:t>
            </a:r>
            <a:r>
              <a:rPr lang="en-US" dirty="0" err="1" smtClean="0"/>
              <a:t>cadeau</a:t>
            </a:r>
            <a:r>
              <a:rPr lang="en-US" dirty="0" smtClean="0"/>
              <a:t>.</a:t>
            </a:r>
          </a:p>
          <a:p>
            <a:r>
              <a:rPr lang="en-US" dirty="0" smtClean="0"/>
              <a:t>(le </a:t>
            </a:r>
            <a:r>
              <a:rPr lang="en-US" dirty="0" err="1" smtClean="0"/>
              <a:t>participe</a:t>
            </a:r>
            <a:r>
              <a:rPr lang="en-US" dirty="0" smtClean="0"/>
              <a:t> passé </a:t>
            </a:r>
            <a:r>
              <a:rPr lang="en-US" dirty="0" smtClean="0">
                <a:solidFill>
                  <a:srgbClr val="FF0000"/>
                </a:solidFill>
              </a:rPr>
              <a:t>ne </a:t>
            </a:r>
            <a:r>
              <a:rPr lang="en-US" dirty="0" err="1" smtClean="0">
                <a:solidFill>
                  <a:srgbClr val="FF0000"/>
                </a:solidFill>
              </a:rPr>
              <a:t>s’accord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pas </a:t>
            </a:r>
            <a:r>
              <a:rPr lang="en-US" dirty="0" smtClean="0"/>
              <a:t>avec le </a:t>
            </a:r>
            <a:r>
              <a:rPr lang="en-US" dirty="0" err="1" smtClean="0">
                <a:solidFill>
                  <a:srgbClr val="FF0000"/>
                </a:solidFill>
              </a:rPr>
              <a:t>pronom</a:t>
            </a:r>
            <a:r>
              <a:rPr lang="en-US" dirty="0" smtClean="0">
                <a:solidFill>
                  <a:srgbClr val="FF0000"/>
                </a:solidFill>
              </a:rPr>
              <a:t> objet indirect </a:t>
            </a:r>
            <a:r>
              <a:rPr lang="en-US" dirty="0" err="1" smtClean="0"/>
              <a:t>dans</a:t>
            </a:r>
            <a:r>
              <a:rPr lang="en-US" dirty="0" smtClean="0"/>
              <a:t> le passé)</a:t>
            </a:r>
          </a:p>
          <a:p>
            <a:r>
              <a:rPr lang="en-US" dirty="0" smtClean="0"/>
              <a:t>Je dis </a:t>
            </a:r>
            <a:r>
              <a:rPr lang="en-US" dirty="0" smtClean="0">
                <a:solidFill>
                  <a:schemeClr val="accent4"/>
                </a:solidFill>
              </a:rPr>
              <a:t>à Luc et Louis </a:t>
            </a:r>
            <a:r>
              <a:rPr lang="en-US" dirty="0" err="1" smtClean="0"/>
              <a:t>qu’il</a:t>
            </a:r>
            <a:r>
              <a:rPr lang="en-US" dirty="0" smtClean="0"/>
              <a:t> </a:t>
            </a:r>
            <a:r>
              <a:rPr lang="en-US" dirty="0" err="1" smtClean="0"/>
              <a:t>n’y</a:t>
            </a:r>
            <a:r>
              <a:rPr lang="en-US" dirty="0" smtClean="0"/>
              <a:t> </a:t>
            </a:r>
            <a:r>
              <a:rPr lang="en-US" dirty="0" err="1" smtClean="0"/>
              <a:t>avait</a:t>
            </a:r>
            <a:r>
              <a:rPr lang="en-US" dirty="0" smtClean="0"/>
              <a:t> pas de </a:t>
            </a:r>
            <a:r>
              <a:rPr lang="en-US" dirty="0" err="1" smtClean="0"/>
              <a:t>classe</a:t>
            </a:r>
            <a:r>
              <a:rPr lang="en-US" dirty="0" smtClean="0"/>
              <a:t> </a:t>
            </a:r>
            <a:r>
              <a:rPr lang="en-US" dirty="0" err="1" smtClean="0"/>
              <a:t>aujourd’hui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 </a:t>
            </a:r>
            <a:r>
              <a:rPr lang="en-US" dirty="0" err="1" smtClean="0">
                <a:solidFill>
                  <a:schemeClr val="accent4"/>
                </a:solidFill>
              </a:rPr>
              <a:t>leur</a:t>
            </a:r>
            <a:r>
              <a:rPr lang="en-US" dirty="0" smtClean="0"/>
              <a:t> dis </a:t>
            </a:r>
            <a:r>
              <a:rPr lang="en-US" dirty="0" err="1" smtClean="0"/>
              <a:t>qu’il</a:t>
            </a:r>
            <a:r>
              <a:rPr lang="en-US" dirty="0" smtClean="0"/>
              <a:t> </a:t>
            </a:r>
            <a:r>
              <a:rPr lang="en-US" dirty="0" err="1" smtClean="0"/>
              <a:t>n’y</a:t>
            </a:r>
            <a:r>
              <a:rPr lang="en-US" dirty="0" smtClean="0"/>
              <a:t> </a:t>
            </a:r>
            <a:r>
              <a:rPr lang="en-US" dirty="0" err="1" smtClean="0"/>
              <a:t>avait</a:t>
            </a:r>
            <a:r>
              <a:rPr lang="en-US" dirty="0" smtClean="0"/>
              <a:t> pas de </a:t>
            </a:r>
            <a:r>
              <a:rPr lang="en-US" dirty="0" err="1" smtClean="0"/>
              <a:t>classe</a:t>
            </a:r>
            <a:r>
              <a:rPr lang="en-US" dirty="0" smtClean="0"/>
              <a:t> </a:t>
            </a:r>
            <a:r>
              <a:rPr lang="en-US" dirty="0" err="1" smtClean="0"/>
              <a:t>aujourd’hui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582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Quelques</a:t>
            </a:r>
            <a:r>
              <a:rPr lang="en-US" dirty="0" smtClean="0"/>
              <a:t> </a:t>
            </a:r>
            <a:r>
              <a:rPr lang="en-US" dirty="0" err="1" smtClean="0"/>
              <a:t>verbes</a:t>
            </a:r>
            <a:r>
              <a:rPr lang="en-US" dirty="0" smtClean="0"/>
              <a:t> qui </a:t>
            </a:r>
            <a:r>
              <a:rPr lang="en-US" dirty="0" err="1" smtClean="0"/>
              <a:t>prennent</a:t>
            </a:r>
            <a:r>
              <a:rPr lang="en-US" dirty="0" smtClean="0"/>
              <a:t> un </a:t>
            </a:r>
            <a:r>
              <a:rPr lang="en-US" dirty="0" err="1" smtClean="0"/>
              <a:t>pronom</a:t>
            </a:r>
            <a:r>
              <a:rPr lang="en-US" dirty="0" smtClean="0"/>
              <a:t> objet indirect </a:t>
            </a:r>
            <a:r>
              <a:rPr lang="en-US" dirty="0" err="1" smtClean="0"/>
              <a:t>sont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demander</a:t>
            </a:r>
          </a:p>
          <a:p>
            <a:r>
              <a:rPr lang="en-US" dirty="0" smtClean="0"/>
              <a:t>dire</a:t>
            </a:r>
          </a:p>
          <a:p>
            <a:r>
              <a:rPr lang="en-US" dirty="0" err="1" smtClean="0"/>
              <a:t>écrire</a:t>
            </a:r>
            <a:endParaRPr lang="en-US" dirty="0" smtClean="0"/>
          </a:p>
          <a:p>
            <a:r>
              <a:rPr lang="en-US" dirty="0" smtClean="0"/>
              <a:t>lire</a:t>
            </a:r>
          </a:p>
          <a:p>
            <a:r>
              <a:rPr lang="en-US" dirty="0" err="1" smtClean="0"/>
              <a:t>montrer</a:t>
            </a:r>
            <a:endParaRPr lang="en-US" dirty="0" smtClean="0"/>
          </a:p>
          <a:p>
            <a:r>
              <a:rPr lang="en-US" dirty="0" err="1" smtClean="0"/>
              <a:t>parler</a:t>
            </a:r>
            <a:endParaRPr lang="en-US" dirty="0" smtClean="0"/>
          </a:p>
          <a:p>
            <a:r>
              <a:rPr lang="en-US" dirty="0" err="1" smtClean="0"/>
              <a:t>présenter</a:t>
            </a:r>
            <a:endParaRPr lang="en-US" dirty="0" smtClean="0"/>
          </a:p>
          <a:p>
            <a:r>
              <a:rPr lang="en-US" dirty="0" err="1" smtClean="0"/>
              <a:t>raconter</a:t>
            </a:r>
            <a:endParaRPr lang="en-US" dirty="0" smtClean="0"/>
          </a:p>
          <a:p>
            <a:r>
              <a:rPr lang="en-US" dirty="0" err="1" smtClean="0"/>
              <a:t>rendre</a:t>
            </a:r>
            <a:r>
              <a:rPr lang="en-US" dirty="0" smtClean="0"/>
              <a:t> </a:t>
            </a:r>
            <a:r>
              <a:rPr lang="en-US" dirty="0" err="1" smtClean="0"/>
              <a:t>visite</a:t>
            </a:r>
            <a:r>
              <a:rPr lang="en-US" dirty="0" smtClean="0"/>
              <a:t> à</a:t>
            </a:r>
          </a:p>
          <a:p>
            <a:r>
              <a:rPr lang="en-US" dirty="0" err="1" smtClean="0"/>
              <a:t>ressembler</a:t>
            </a:r>
            <a:r>
              <a:rPr lang="en-US" dirty="0" smtClean="0"/>
              <a:t> à</a:t>
            </a:r>
          </a:p>
          <a:p>
            <a:r>
              <a:rPr lang="en-US" dirty="0" err="1" smtClean="0"/>
              <a:t>vendre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866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à </a:t>
            </a:r>
            <a:r>
              <a:rPr lang="en-US" dirty="0" err="1" smtClean="0"/>
              <a:t>vous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Nous </a:t>
            </a:r>
            <a:r>
              <a:rPr lang="en-US" dirty="0" err="1" smtClean="0"/>
              <a:t>parlons</a:t>
            </a:r>
            <a:r>
              <a:rPr lang="en-US" dirty="0" smtClean="0"/>
              <a:t> au </a:t>
            </a:r>
            <a:r>
              <a:rPr lang="en-US" dirty="0" err="1" smtClean="0"/>
              <a:t>professeur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Nous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parlons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2. 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écris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lettre</a:t>
            </a:r>
            <a:r>
              <a:rPr lang="en-US" dirty="0" smtClean="0"/>
              <a:t> à </a:t>
            </a:r>
            <a:r>
              <a:rPr lang="en-US" dirty="0" err="1" smtClean="0"/>
              <a:t>sa</a:t>
            </a:r>
            <a:r>
              <a:rPr lang="en-US" dirty="0" smtClean="0"/>
              <a:t> grand-</a:t>
            </a:r>
            <a:r>
              <a:rPr lang="en-US" dirty="0" err="1" smtClean="0"/>
              <a:t>mère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écris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lettre</a:t>
            </a:r>
            <a:r>
              <a:rPr lang="en-US" dirty="0" smtClean="0"/>
              <a:t>?</a:t>
            </a:r>
          </a:p>
          <a:p>
            <a:r>
              <a:rPr lang="en-US" dirty="0" smtClean="0"/>
              <a:t>3. 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rendu</a:t>
            </a:r>
            <a:r>
              <a:rPr lang="en-US" dirty="0" smtClean="0"/>
              <a:t> </a:t>
            </a:r>
            <a:r>
              <a:rPr lang="en-US" dirty="0" err="1" smtClean="0"/>
              <a:t>visite</a:t>
            </a:r>
            <a:r>
              <a:rPr lang="en-US" dirty="0" smtClean="0"/>
              <a:t> à </a:t>
            </a:r>
            <a:r>
              <a:rPr lang="en-US" dirty="0" err="1" smtClean="0"/>
              <a:t>vos</a:t>
            </a:r>
            <a:r>
              <a:rPr lang="en-US" dirty="0" smtClean="0"/>
              <a:t> cousins?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rendu</a:t>
            </a:r>
            <a:r>
              <a:rPr lang="en-US" dirty="0" smtClean="0"/>
              <a:t> </a:t>
            </a:r>
            <a:r>
              <a:rPr lang="en-US" dirty="0" err="1" smtClean="0"/>
              <a:t>visite</a:t>
            </a:r>
            <a:r>
              <a:rPr lang="en-US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64277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190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Les pronoms objets indirects me, te, nous, vous, lui et leur</vt:lpstr>
      <vt:lpstr>Les pronoms objets indirects sont…</vt:lpstr>
      <vt:lpstr>Ils remplaçent à + personne(s)</vt:lpstr>
      <vt:lpstr>Quelques verbes qui prennent un pronom objet indirect sont…</vt:lpstr>
      <vt:lpstr>C’est à vous!</vt:lpstr>
    </vt:vector>
  </TitlesOfParts>
  <Company>Wicomico Board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pronoms objet indirects me, te, nous, vous, lui et leur</dc:title>
  <dc:creator>pluckett</dc:creator>
  <cp:lastModifiedBy>pluckett</cp:lastModifiedBy>
  <cp:revision>4</cp:revision>
  <dcterms:created xsi:type="dcterms:W3CDTF">2014-01-17T19:23:15Z</dcterms:created>
  <dcterms:modified xsi:type="dcterms:W3CDTF">2014-01-17T19:39:48Z</dcterms:modified>
</cp:coreProperties>
</file>